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60" r:id="rId3"/>
    <p:sldId id="262" r:id="rId4"/>
    <p:sldId id="265" r:id="rId5"/>
    <p:sldId id="266" r:id="rId6"/>
    <p:sldId id="264" r:id="rId7"/>
    <p:sldId id="270" r:id="rId8"/>
    <p:sldId id="271" r:id="rId10"/>
    <p:sldId id="272" r:id="rId11"/>
    <p:sldId id="275" r:id="rId12"/>
    <p:sldId id="278" r:id="rId13"/>
    <p:sldId id="274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D40"/>
    <a:srgbClr val="FFFFFF"/>
    <a:srgbClr val="E7D0B5"/>
    <a:srgbClr val="9F6B19"/>
    <a:srgbClr val="E2C5A5"/>
    <a:srgbClr val="F4E1B5"/>
    <a:srgbClr val="D6A16D"/>
    <a:srgbClr val="FFF7E5"/>
    <a:srgbClr val="EFD5A4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13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>
                <a:solidFill>
                  <a:prstClr val="black"/>
                </a:solidFill>
                <a:latin typeface="微软雅黑" panose="020B0503020204020204" charset="-122"/>
              </a:rPr>
            </a:fld>
            <a:endParaRPr lang="zh-CN" altLang="en-US">
              <a:solidFill>
                <a:prstClr val="black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.jpe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image" Target="../media/image2.png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5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6575" y="529590"/>
            <a:ext cx="11118850" cy="5799455"/>
          </a:xfrm>
          <a:prstGeom prst="rect">
            <a:avLst/>
          </a:prstGeom>
          <a:solidFill>
            <a:schemeClr val="accent3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5545" y="1776730"/>
            <a:ext cx="2208530" cy="999490"/>
            <a:chOff x="8190" y="3147"/>
            <a:chExt cx="3478" cy="129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8190" y="3147"/>
              <a:ext cx="3479" cy="0"/>
            </a:xfrm>
            <a:prstGeom prst="line">
              <a:avLst/>
            </a:prstGeom>
            <a:ln w="63500" cap="rnd">
              <a:solidFill>
                <a:srgbClr val="9F6B19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 flipV="1">
              <a:off x="8190" y="3147"/>
              <a:ext cx="3" cy="1290"/>
            </a:xfrm>
            <a:prstGeom prst="line">
              <a:avLst/>
            </a:prstGeom>
            <a:ln w="63500" cap="rnd">
              <a:solidFill>
                <a:srgbClr val="9F6B19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11666" y="3147"/>
              <a:ext cx="3" cy="1290"/>
            </a:xfrm>
            <a:prstGeom prst="line">
              <a:avLst/>
            </a:prstGeom>
            <a:ln w="63500" cap="rnd">
              <a:solidFill>
                <a:srgbClr val="9F6B19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993678" y="2776284"/>
            <a:ext cx="4589929" cy="132207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r>
              <a:rPr lang="zh-CN" altLang="en-US" sz="8000" b="1" dirty="0">
                <a:solidFill>
                  <a:srgbClr val="9F6B19"/>
                </a:solidFill>
                <a:latin typeface="方正细金陵简体" panose="02000000000000000000" charset="-122"/>
                <a:ea typeface="方正细金陵简体" panose="02000000000000000000" charset="-122"/>
              </a:rPr>
              <a:t>复旦大学</a:t>
            </a:r>
            <a:endParaRPr lang="zh-CN" altLang="en-US" sz="8000" b="1" dirty="0">
              <a:solidFill>
                <a:srgbClr val="9F6B19"/>
              </a:solidFill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0800000">
            <a:off x="4992370" y="4420235"/>
            <a:ext cx="2208530" cy="819150"/>
            <a:chOff x="8190" y="3147"/>
            <a:chExt cx="3478" cy="129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8190" y="3147"/>
              <a:ext cx="3479" cy="0"/>
            </a:xfrm>
            <a:prstGeom prst="line">
              <a:avLst/>
            </a:prstGeom>
            <a:ln w="63500" cap="rnd">
              <a:solidFill>
                <a:srgbClr val="9F6B1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8190" y="3147"/>
              <a:ext cx="3" cy="1290"/>
            </a:xfrm>
            <a:prstGeom prst="line">
              <a:avLst/>
            </a:prstGeom>
            <a:ln w="63500" cap="rnd">
              <a:solidFill>
                <a:srgbClr val="9F6B1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11666" y="3147"/>
              <a:ext cx="3" cy="1290"/>
            </a:xfrm>
            <a:prstGeom prst="line">
              <a:avLst/>
            </a:prstGeom>
            <a:ln w="63500" cap="rnd">
              <a:solidFill>
                <a:srgbClr val="9F6B1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6364383" y="3111564"/>
            <a:ext cx="4589929" cy="132207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alpha val="39000"/>
              </a:schemeClr>
            </a:outerShdw>
          </a:effectLst>
        </p:spPr>
        <p:txBody>
          <a:bodyPr wrap="square" rtlCol="0">
            <a:spAutoFit/>
          </a:bodyPr>
          <a:p>
            <a:r>
              <a:rPr lang="en-US" altLang="zh-CN" sz="8000" b="1" dirty="0">
                <a:solidFill>
                  <a:srgbClr val="9F6B19"/>
                </a:solidFill>
                <a:latin typeface="方正细金陵简体" panose="02000000000000000000" charset="-122"/>
                <a:ea typeface="方正细金陵简体" panose="02000000000000000000" charset="-122"/>
              </a:rPr>
              <a:t>PPT</a:t>
            </a:r>
            <a:r>
              <a:rPr lang="zh-CN" altLang="en-US" sz="8000" b="1" dirty="0">
                <a:solidFill>
                  <a:srgbClr val="9F6B19"/>
                </a:solidFill>
                <a:latin typeface="方正细金陵简体" panose="02000000000000000000" charset="-122"/>
                <a:ea typeface="方正细金陵简体" panose="02000000000000000000" charset="-122"/>
              </a:rPr>
              <a:t>模板</a:t>
            </a:r>
            <a:endParaRPr lang="zh-CN" altLang="en-US" sz="8000" b="1" dirty="0">
              <a:solidFill>
                <a:srgbClr val="9F6B19"/>
              </a:solidFill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10560" y="5647055"/>
            <a:ext cx="577215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汇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报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人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：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团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团</a:t>
            </a:r>
            <a:endParaRPr lang="zh-CN" altLang="en-US" sz="2800" b="1" spc="-100" dirty="0">
              <a:solidFill>
                <a:srgbClr val="9F6B19"/>
              </a:solidFill>
              <a:uFillTx/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pic>
        <p:nvPicPr>
          <p:cNvPr id="36" name="图片 35" descr="复旦校徽 - 副本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"/>
            <a:ext cx="314198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0168890" y="5777230"/>
            <a:ext cx="908685" cy="314325"/>
            <a:chOff x="4921" y="5400"/>
            <a:chExt cx="3055" cy="1056"/>
          </a:xfrm>
        </p:grpSpPr>
        <p:sp>
          <p:nvSpPr>
            <p:cNvPr id="24" name="十字星 23"/>
            <p:cNvSpPr/>
            <p:nvPr/>
          </p:nvSpPr>
          <p:spPr>
            <a:xfrm>
              <a:off x="4921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25" name="十字星 24"/>
            <p:cNvSpPr/>
            <p:nvPr/>
          </p:nvSpPr>
          <p:spPr>
            <a:xfrm>
              <a:off x="6014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26" name="十字星 25"/>
            <p:cNvSpPr/>
            <p:nvPr/>
          </p:nvSpPr>
          <p:spPr>
            <a:xfrm>
              <a:off x="7106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325755" y="353695"/>
            <a:ext cx="11539220" cy="6176645"/>
          </a:xfrm>
          <a:prstGeom prst="roundRect">
            <a:avLst>
              <a:gd name="adj" fmla="val 5391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4945" y="180975"/>
            <a:ext cx="11800840" cy="6522085"/>
          </a:xfrm>
          <a:prstGeom prst="roundRect">
            <a:avLst>
              <a:gd name="adj" fmla="val 5391"/>
            </a:avLst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451610" y="4593590"/>
            <a:ext cx="2453640" cy="1056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方正细金陵简体" panose="02000000000000000000" charset="-122"/>
                <a:ea typeface="方正细金陵简体" panose="02000000000000000000" charset="-122"/>
                <a:cs typeface="+mn-ea"/>
              </a:rPr>
              <a:t>单击此处输入项正文，文字是您思想的提炼</a:t>
            </a:r>
            <a:endParaRPr lang="zh-CN" altLang="en-US" sz="1600" kern="0" dirty="0">
              <a:solidFill>
                <a:srgbClr val="000000">
                  <a:lumMod val="85000"/>
                  <a:lumOff val="15000"/>
                </a:srgbClr>
              </a:solidFill>
              <a:latin typeface="方正细金陵简体" panose="02000000000000000000" charset="-122"/>
              <a:ea typeface="方正细金陵简体" panose="02000000000000000000" charset="-122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451610" y="4114800"/>
            <a:ext cx="2453640" cy="441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rgbClr val="BC7D40"/>
                </a:solidFill>
                <a:latin typeface="方正细金陵简体" panose="02000000000000000000" charset="-122"/>
                <a:ea typeface="方正细金陵简体" panose="02000000000000000000" charset="-122"/>
                <a:cs typeface="+mn-ea"/>
              </a:rPr>
              <a:t>添加标题</a:t>
            </a:r>
            <a:endParaRPr lang="zh-CN" altLang="en-US" sz="2000" b="1" kern="0">
              <a:solidFill>
                <a:srgbClr val="BC7D40"/>
              </a:solidFill>
              <a:latin typeface="方正细金陵简体" panose="02000000000000000000" charset="-122"/>
              <a:ea typeface="方正细金陵简体" panose="02000000000000000000" charset="-122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4877435" y="4593590"/>
            <a:ext cx="2453640" cy="1056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方正细金陵简体" panose="02000000000000000000" charset="-122"/>
                <a:ea typeface="方正细金陵简体" panose="02000000000000000000" charset="-122"/>
                <a:cs typeface="+mn-ea"/>
              </a:rPr>
              <a:t>单击此处输入项正文，文字是您思想的提炼</a:t>
            </a:r>
            <a:endParaRPr lang="zh-CN" altLang="en-US" sz="1600" kern="0" dirty="0">
              <a:solidFill>
                <a:srgbClr val="000000">
                  <a:lumMod val="85000"/>
                  <a:lumOff val="15000"/>
                </a:srgbClr>
              </a:solidFill>
              <a:latin typeface="方正细金陵简体" panose="02000000000000000000" charset="-122"/>
              <a:ea typeface="方正细金陵简体" panose="02000000000000000000" charset="-122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877435" y="4114800"/>
            <a:ext cx="2453640" cy="441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rgbClr val="BC7D40"/>
                </a:solidFill>
                <a:latin typeface="方正细金陵简体" panose="02000000000000000000" charset="-122"/>
                <a:ea typeface="方正细金陵简体" panose="02000000000000000000" charset="-122"/>
                <a:cs typeface="+mn-ea"/>
              </a:rPr>
              <a:t>添加标题</a:t>
            </a:r>
            <a:endParaRPr lang="zh-CN" altLang="en-US" sz="2000" b="1" kern="0">
              <a:solidFill>
                <a:srgbClr val="BC7D40"/>
              </a:solidFill>
              <a:latin typeface="方正细金陵简体" panose="02000000000000000000" charset="-122"/>
              <a:ea typeface="方正细金陵简体" panose="02000000000000000000" charset="-122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8303260" y="4593590"/>
            <a:ext cx="2453640" cy="1056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rgbClr val="000000">
                    <a:lumMod val="85000"/>
                    <a:lumOff val="15000"/>
                  </a:srgbClr>
                </a:solidFill>
                <a:latin typeface="方正细金陵简体" panose="02000000000000000000" charset="-122"/>
                <a:ea typeface="方正细金陵简体" panose="02000000000000000000" charset="-122"/>
                <a:cs typeface="+mn-ea"/>
              </a:rPr>
              <a:t>单击此处输入项正文，文字是您思想的提炼</a:t>
            </a:r>
            <a:endParaRPr lang="zh-CN" altLang="en-US" sz="1600" kern="0">
              <a:solidFill>
                <a:srgbClr val="000000">
                  <a:lumMod val="85000"/>
                  <a:lumOff val="15000"/>
                </a:srgbClr>
              </a:solidFill>
              <a:latin typeface="方正细金陵简体" panose="02000000000000000000" charset="-122"/>
              <a:ea typeface="方正细金陵简体" panose="02000000000000000000" charset="-122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8303260" y="4114800"/>
            <a:ext cx="2453640" cy="441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rgbClr val="BC7D40"/>
                </a:solidFill>
                <a:latin typeface="方正细金陵简体" panose="02000000000000000000" charset="-122"/>
                <a:ea typeface="方正细金陵简体" panose="02000000000000000000" charset="-122"/>
                <a:cs typeface="+mn-ea"/>
              </a:rPr>
              <a:t>添加标题</a:t>
            </a:r>
            <a:endParaRPr lang="zh-CN" altLang="en-US" sz="2000" b="1" kern="0">
              <a:solidFill>
                <a:srgbClr val="BC7D40"/>
              </a:solidFill>
              <a:latin typeface="方正细金陵简体" panose="02000000000000000000" charset="-122"/>
              <a:ea typeface="方正细金陵简体" panose="02000000000000000000" charset="-122"/>
              <a:cs typeface="+mn-ea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1496695" y="1784350"/>
            <a:ext cx="2408555" cy="2087880"/>
          </a:xfrm>
          <a:prstGeom prst="hexagon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8348345" y="1911350"/>
            <a:ext cx="2408555" cy="2087880"/>
          </a:xfrm>
          <a:prstGeom prst="hexagon">
            <a:avLst/>
          </a:prstGeom>
          <a:blipFill rotWithShape="1">
            <a:blip r:embed="rId9"/>
            <a:stretch>
              <a:fillRect b="-5000"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>
            <a:off x="4922520" y="1911350"/>
            <a:ext cx="2408555" cy="2087880"/>
          </a:xfrm>
          <a:prstGeom prst="hexagon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5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6575" y="529590"/>
            <a:ext cx="11118850" cy="5799455"/>
          </a:xfrm>
          <a:prstGeom prst="rect">
            <a:avLst/>
          </a:prstGeom>
          <a:solidFill>
            <a:schemeClr val="accent3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4995545" y="1776730"/>
            <a:ext cx="2208530" cy="999490"/>
            <a:chOff x="8190" y="3147"/>
            <a:chExt cx="3478" cy="1290"/>
          </a:xfrm>
        </p:grpSpPr>
        <p:cxnSp>
          <p:nvCxnSpPr>
            <p:cNvPr id="11" name="直接连接符 10"/>
            <p:cNvCxnSpPr/>
            <p:nvPr>
              <p:custDataLst>
                <p:tags r:id="rId3"/>
              </p:custDataLst>
            </p:nvPr>
          </p:nvCxnSpPr>
          <p:spPr>
            <a:xfrm>
              <a:off x="8190" y="3147"/>
              <a:ext cx="3479" cy="0"/>
            </a:xfrm>
            <a:prstGeom prst="line">
              <a:avLst/>
            </a:prstGeom>
            <a:ln w="63500" cap="rnd">
              <a:solidFill>
                <a:srgbClr val="9F6B19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4"/>
              </p:custDataLst>
            </p:nvPr>
          </p:nvCxnSpPr>
          <p:spPr>
            <a:xfrm flipH="1" flipV="1">
              <a:off x="8190" y="3147"/>
              <a:ext cx="3" cy="1290"/>
            </a:xfrm>
            <a:prstGeom prst="line">
              <a:avLst/>
            </a:prstGeom>
            <a:ln w="63500" cap="rnd">
              <a:solidFill>
                <a:srgbClr val="9F6B19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5"/>
              </p:custDataLst>
            </p:nvPr>
          </p:nvCxnSpPr>
          <p:spPr>
            <a:xfrm flipH="1" flipV="1">
              <a:off x="11666" y="3147"/>
              <a:ext cx="3" cy="1290"/>
            </a:xfrm>
            <a:prstGeom prst="line">
              <a:avLst/>
            </a:prstGeom>
            <a:ln w="63500" cap="rnd">
              <a:solidFill>
                <a:srgbClr val="9F6B19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2701925" y="2847340"/>
            <a:ext cx="6524625" cy="132207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8000" b="1" dirty="0">
                <a:solidFill>
                  <a:srgbClr val="9F6B19"/>
                </a:solidFill>
                <a:latin typeface="方正细金陵简体" panose="02000000000000000000" charset="-122"/>
                <a:ea typeface="方正细金陵简体" panose="02000000000000000000" charset="-122"/>
              </a:rPr>
              <a:t>敬请批评指正</a:t>
            </a:r>
            <a:endParaRPr lang="zh-CN" altLang="en-US" sz="8000" b="1" dirty="0">
              <a:solidFill>
                <a:srgbClr val="9F6B19"/>
              </a:solidFill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 rot="10800000">
            <a:off x="4992370" y="4420235"/>
            <a:ext cx="2208530" cy="819150"/>
            <a:chOff x="8190" y="3147"/>
            <a:chExt cx="3478" cy="129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8190" y="3147"/>
              <a:ext cx="3479" cy="0"/>
            </a:xfrm>
            <a:prstGeom prst="line">
              <a:avLst/>
            </a:prstGeom>
            <a:ln w="63500" cap="rnd">
              <a:solidFill>
                <a:srgbClr val="9F6B1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8"/>
              </p:custDataLst>
            </p:nvPr>
          </p:nvCxnSpPr>
          <p:spPr>
            <a:xfrm flipH="1" flipV="1">
              <a:off x="8190" y="3147"/>
              <a:ext cx="3" cy="1290"/>
            </a:xfrm>
            <a:prstGeom prst="line">
              <a:avLst/>
            </a:prstGeom>
            <a:ln w="63500" cap="rnd">
              <a:solidFill>
                <a:srgbClr val="9F6B1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9"/>
              </p:custDataLst>
            </p:nvPr>
          </p:nvCxnSpPr>
          <p:spPr>
            <a:xfrm flipH="1" flipV="1">
              <a:off x="11666" y="3147"/>
              <a:ext cx="3" cy="1290"/>
            </a:xfrm>
            <a:prstGeom prst="line">
              <a:avLst/>
            </a:prstGeom>
            <a:ln w="63500" cap="rnd">
              <a:solidFill>
                <a:srgbClr val="9F6B1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3210560" y="5647055"/>
            <a:ext cx="577215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汇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报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人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：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团</a:t>
            </a:r>
            <a:r>
              <a:rPr lang="en-US" altLang="zh-CN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 </a:t>
            </a:r>
            <a:r>
              <a:rPr lang="zh-CN" altLang="en-US" sz="2800" b="1" spc="-100" dirty="0">
                <a:solidFill>
                  <a:srgbClr val="9F6B19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团</a:t>
            </a:r>
            <a:endParaRPr lang="zh-CN" altLang="en-US" sz="2800" b="1" spc="-100" dirty="0">
              <a:solidFill>
                <a:srgbClr val="9F6B19"/>
              </a:solidFill>
              <a:uFillTx/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pic>
        <p:nvPicPr>
          <p:cNvPr id="36" name="图片 35" descr="复旦校徽 - 副本 - 副本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53720"/>
            <a:ext cx="3141980" cy="2222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495" y="4726940"/>
            <a:ext cx="4176395" cy="156845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sz="3200" spc="163">
                <a:solidFill>
                  <a:srgbClr val="98999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图片来源：</a:t>
            </a:r>
            <a:endParaRPr lang="en-US" sz="3200" spc="163">
              <a:solidFill>
                <a:srgbClr val="98999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  <a:p>
            <a:pPr algn="l"/>
            <a:r>
              <a:rPr lang="en-US" sz="3200" spc="163">
                <a:solidFill>
                  <a:srgbClr val="98999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复旦大学融媒体中心</a:t>
            </a:r>
            <a:endParaRPr lang="en-US" sz="3200" spc="163">
              <a:solidFill>
                <a:srgbClr val="98999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  <a:p>
            <a:pPr algn="l"/>
            <a:endParaRPr lang="en-US" altLang="en-US" sz="3200" spc="163">
              <a:solidFill>
                <a:srgbClr val="98999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复旦校徽"/>
          <p:cNvPicPr>
            <a:picLocks noChangeAspect="1"/>
          </p:cNvPicPr>
          <p:nvPr/>
        </p:nvPicPr>
        <p:blipFill>
          <a:blip r:embed="rId1">
            <a:alphaModFix amt="5000"/>
            <a:biLevel thresh="50000"/>
            <a:lum bright="-88000" contrast="-42000"/>
          </a:blip>
          <a:stretch>
            <a:fillRect/>
          </a:stretch>
        </p:blipFill>
        <p:spPr>
          <a:xfrm>
            <a:off x="6322060" y="-264160"/>
            <a:ext cx="10925810" cy="7728585"/>
          </a:xfrm>
          <a:prstGeom prst="rect">
            <a:avLst/>
          </a:prstGeom>
        </p:spPr>
      </p:pic>
      <p:pic>
        <p:nvPicPr>
          <p:cNvPr id="14" name="图片 13" descr="复旦大学江湾校区银杏大道  摄影 刘畅"/>
          <p:cNvPicPr>
            <a:picLocks noChangeAspect="1"/>
          </p:cNvPicPr>
          <p:nvPr/>
        </p:nvPicPr>
        <p:blipFill>
          <a:blip r:embed="rId2"/>
          <a:srcRect r="61839"/>
          <a:stretch>
            <a:fillRect/>
          </a:stretch>
        </p:blipFill>
        <p:spPr>
          <a:xfrm>
            <a:off x="0" y="0"/>
            <a:ext cx="4591685" cy="6858000"/>
          </a:xfrm>
          <a:prstGeom prst="rect">
            <a:avLst/>
          </a:prstGeom>
          <a:effectLst/>
        </p:spPr>
      </p:pic>
      <p:sp>
        <p:nvSpPr>
          <p:cNvPr id="15" name="矩形 14"/>
          <p:cNvSpPr/>
          <p:nvPr/>
        </p:nvSpPr>
        <p:spPr>
          <a:xfrm>
            <a:off x="0" y="0"/>
            <a:ext cx="4591685" cy="68478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rgbClr val="F4E1B5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753995" y="1189355"/>
            <a:ext cx="1413510" cy="2286000"/>
          </a:xfrm>
          <a:prstGeom prst="rect">
            <a:avLst/>
          </a:prstGeom>
          <a:noFill/>
          <a:effectLst>
            <a:outerShdw blurRad="50800" dist="38100" dir="18900000" algn="bl" rotWithShape="0">
              <a:srgbClr val="9F6B19">
                <a:alpha val="67000"/>
              </a:srgbClr>
            </a:outerShdw>
          </a:effectLst>
        </p:spPr>
        <p:txBody>
          <a:bodyPr vert="eaVert" wrap="square" rtlCol="0">
            <a:spAutoFit/>
          </a:bodyPr>
          <a:p>
            <a:r>
              <a:rPr lang="zh-CN" altLang="en-US" sz="8000" b="1" spc="500">
                <a:solidFill>
                  <a:schemeClr val="bg1"/>
                </a:solidFill>
                <a:uFillTx/>
                <a:latin typeface="方正宋刻本秀楷简体" panose="02000000000000000000" charset="-122"/>
                <a:ea typeface="方正宋刻本秀楷简体" panose="02000000000000000000" charset="-122"/>
              </a:rPr>
              <a:t>目录</a:t>
            </a:r>
            <a:endParaRPr lang="zh-CN" altLang="en-US" sz="8000" b="1" spc="500">
              <a:solidFill>
                <a:schemeClr val="bg1"/>
              </a:solidFill>
              <a:uFillTx/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535442" y="3249158"/>
            <a:ext cx="919480" cy="701040"/>
          </a:xfrm>
          <a:prstGeom prst="line">
            <a:avLst/>
          </a:prstGeom>
          <a:ln w="31750" cap="rnd">
            <a:solidFill>
              <a:srgbClr val="FAFAFA"/>
            </a:solidFill>
            <a:round/>
          </a:ln>
          <a:effectLst>
            <a:outerShdw blurRad="50800" dist="38100" dir="18900000" algn="bl" rotWithShape="0">
              <a:srgbClr val="9F6B19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>
            <p:custDataLst>
              <p:tags r:id="rId3"/>
            </p:custDataLst>
          </p:nvPr>
        </p:nvGrpSpPr>
        <p:grpSpPr>
          <a:xfrm>
            <a:off x="6796405" y="1189355"/>
            <a:ext cx="5054600" cy="819150"/>
            <a:chOff x="10703" y="1873"/>
            <a:chExt cx="7960" cy="1290"/>
          </a:xfrm>
        </p:grpSpPr>
        <p:sp>
          <p:nvSpPr>
            <p:cNvPr id="26" name="文本框 25"/>
            <p:cNvSpPr txBox="1"/>
            <p:nvPr>
              <p:custDataLst>
                <p:tags r:id="rId4"/>
              </p:custDataLst>
            </p:nvPr>
          </p:nvSpPr>
          <p:spPr>
            <a:xfrm>
              <a:off x="10703" y="1873"/>
              <a:ext cx="1154" cy="1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5400" b="1">
                  <a:solidFill>
                    <a:srgbClr val="D6A16D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壹</a:t>
              </a:r>
              <a:endParaRPr lang="zh-CN" altLang="en-US" sz="5400" b="1">
                <a:solidFill>
                  <a:srgbClr val="D6A16D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"/>
              </p:custDataLst>
            </p:nvPr>
          </p:nvSpPr>
          <p:spPr>
            <a:xfrm>
              <a:off x="12158" y="1908"/>
              <a:ext cx="64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方正宋刻本秀楷简体" panose="02000000000000000000" charset="-122"/>
                  <a:ea typeface="方正宋刻本秀楷简体" panose="02000000000000000000" charset="-122"/>
                </a:rPr>
                <a:t>单击此处输入文本</a:t>
              </a:r>
              <a:endParaRPr lang="zh-CN" altLang="en-US" sz="2400" b="1"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6"/>
              </p:custDataLst>
            </p:nvPr>
          </p:nvSpPr>
          <p:spPr>
            <a:xfrm>
              <a:off x="12263" y="2633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rgbClr val="BC7D40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补充说明文字</a:t>
              </a:r>
              <a:endParaRPr lang="zh-CN" altLang="en-US" sz="1600">
                <a:solidFill>
                  <a:srgbClr val="BC7D40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7"/>
            </p:custDataLst>
          </p:nvPr>
        </p:nvGrpSpPr>
        <p:grpSpPr>
          <a:xfrm>
            <a:off x="6796405" y="2495550"/>
            <a:ext cx="5054600" cy="819150"/>
            <a:chOff x="10703" y="1873"/>
            <a:chExt cx="7960" cy="1290"/>
          </a:xfrm>
        </p:grpSpPr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10703" y="1873"/>
              <a:ext cx="1154" cy="1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5400" b="1">
                  <a:solidFill>
                    <a:srgbClr val="D6A16D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贰</a:t>
              </a:r>
              <a:endParaRPr lang="zh-CN" altLang="en-US" sz="5400" b="1">
                <a:solidFill>
                  <a:srgbClr val="D6A16D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12158" y="1908"/>
              <a:ext cx="64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方正宋刻本秀楷简体" panose="02000000000000000000" charset="-122"/>
                  <a:ea typeface="方正宋刻本秀楷简体" panose="02000000000000000000" charset="-122"/>
                </a:rPr>
                <a:t>单击此处输入文本</a:t>
              </a:r>
              <a:endParaRPr lang="zh-CN" altLang="en-US" sz="2400" b="1"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12263" y="2633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rgbClr val="BC7D40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补充说明文字</a:t>
              </a:r>
              <a:endParaRPr lang="zh-CN" altLang="en-US" sz="1600">
                <a:solidFill>
                  <a:srgbClr val="BC7D40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11"/>
            </p:custDataLst>
          </p:nvPr>
        </p:nvGrpSpPr>
        <p:grpSpPr>
          <a:xfrm>
            <a:off x="6796405" y="3801745"/>
            <a:ext cx="5054600" cy="819150"/>
            <a:chOff x="10703" y="1873"/>
            <a:chExt cx="7960" cy="1290"/>
          </a:xfrm>
        </p:grpSpPr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10703" y="1873"/>
              <a:ext cx="1154" cy="1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5400" b="1">
                  <a:solidFill>
                    <a:srgbClr val="D6A16D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叁</a:t>
              </a:r>
              <a:endParaRPr lang="zh-CN" altLang="en-US" sz="5400" b="1">
                <a:solidFill>
                  <a:srgbClr val="D6A16D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12158" y="1908"/>
              <a:ext cx="64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方正宋刻本秀楷简体" panose="02000000000000000000" charset="-122"/>
                  <a:ea typeface="方正宋刻本秀楷简体" panose="02000000000000000000" charset="-122"/>
                </a:rPr>
                <a:t>单击此处输入文本</a:t>
              </a:r>
              <a:endParaRPr lang="zh-CN" altLang="en-US" sz="2400" b="1"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12263" y="2633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rgbClr val="BC7D40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补充说明文字</a:t>
              </a:r>
              <a:endParaRPr lang="zh-CN" altLang="en-US" sz="1600">
                <a:solidFill>
                  <a:srgbClr val="BC7D40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5"/>
            </p:custDataLst>
          </p:nvPr>
        </p:nvGrpSpPr>
        <p:grpSpPr>
          <a:xfrm>
            <a:off x="6796405" y="5107940"/>
            <a:ext cx="5054600" cy="819150"/>
            <a:chOff x="10703" y="1873"/>
            <a:chExt cx="7960" cy="1290"/>
          </a:xfrm>
        </p:grpSpPr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10703" y="1873"/>
              <a:ext cx="1154" cy="1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5400" b="1">
                  <a:solidFill>
                    <a:srgbClr val="D6A16D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肆</a:t>
              </a:r>
              <a:endParaRPr lang="zh-CN" altLang="en-US" sz="5400" b="1">
                <a:solidFill>
                  <a:srgbClr val="D6A16D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12158" y="1908"/>
              <a:ext cx="64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方正宋刻本秀楷简体" panose="02000000000000000000" charset="-122"/>
                  <a:ea typeface="方正宋刻本秀楷简体" panose="02000000000000000000" charset="-122"/>
                </a:rPr>
                <a:t>单击此处输入文本</a:t>
              </a:r>
              <a:endParaRPr lang="zh-CN" altLang="en-US" sz="2400" b="1"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12263" y="2633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rgbClr val="BC7D40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补充说明文字</a:t>
              </a:r>
              <a:endParaRPr lang="zh-CN" altLang="en-US" sz="1600">
                <a:solidFill>
                  <a:srgbClr val="BC7D40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822938" y="-1014029"/>
            <a:ext cx="8886057" cy="8886057"/>
          </a:xfrm>
          <a:prstGeom prst="ellipse">
            <a:avLst/>
          </a:prstGeom>
          <a:blipFill rotWithShape="1">
            <a:blip r:embed="rId1"/>
            <a:stretch>
              <a:fillRect l="-14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5450" y="2825750"/>
            <a:ext cx="474345" cy="1206500"/>
          </a:xfrm>
          <a:prstGeom prst="rect">
            <a:avLst/>
          </a:prstGeom>
          <a:gradFill>
            <a:gsLst>
              <a:gs pos="0">
                <a:srgbClr val="EFD5A4"/>
              </a:gs>
              <a:gs pos="100000">
                <a:srgbClr val="BC7D40">
                  <a:alpha val="46000"/>
                </a:srgbClr>
              </a:gs>
            </a:gsLst>
            <a:lin ang="0"/>
          </a:gradFill>
          <a:ln>
            <a:noFill/>
          </a:ln>
          <a:effectLst>
            <a:outerShdw blurRad="50800" dist="38100" dir="2700000" algn="tl" rotWithShape="0">
              <a:srgbClr val="9F6B1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22938" y="-1014029"/>
            <a:ext cx="8886057" cy="8886057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BC7D40">
                  <a:alpha val="100000"/>
                  <a:lumMod val="97000"/>
                  <a:lumOff val="3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6" name="图片 35" descr="复旦校徽 - 副本 - 副本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84785" y="448310"/>
            <a:ext cx="2399665" cy="1697355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1042035" y="2825750"/>
            <a:ext cx="5462905" cy="706755"/>
          </a:xfrm>
          <a:prstGeom prst="rect">
            <a:avLst/>
          </a:prstGeom>
          <a:noFill/>
          <a:effectLst>
            <a:outerShdw blurRad="889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r>
              <a:rPr lang="zh-CN" altLang="en-US" sz="4000" b="1" spc="1000">
                <a:solidFill>
                  <a:srgbClr val="BC7D40"/>
                </a:solidFill>
                <a:uFillTx/>
                <a:latin typeface="方正细金陵简体" panose="02000000000000000000" charset="-122"/>
                <a:ea typeface="方正细金陵简体" panose="02000000000000000000" charset="-122"/>
              </a:rPr>
              <a:t>单击此处输入文本</a:t>
            </a:r>
            <a:endParaRPr lang="zh-CN" altLang="en-US" sz="4000" b="1" spc="1000">
              <a:solidFill>
                <a:srgbClr val="BC7D40"/>
              </a:solidFill>
              <a:uFillTx/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1152525" y="353250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spc="8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细金陵简体" panose="02000000000000000000" charset="-122"/>
                <a:ea typeface="方正细金陵简体" panose="02000000000000000000" charset="-122"/>
              </a:rPr>
              <a:t>补充说明文字</a:t>
            </a:r>
            <a:endParaRPr lang="zh-CN" altLang="en-US" sz="2800" spc="80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8089900" y="-6540500"/>
            <a:ext cx="19939000" cy="19939000"/>
          </a:xfrm>
          <a:prstGeom prst="ellipse">
            <a:avLst/>
          </a:prstGeom>
          <a:solidFill>
            <a:srgbClr val="E2C5A5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4959350" y="-3409950"/>
            <a:ext cx="13677900" cy="13677900"/>
          </a:xfrm>
          <a:prstGeom prst="ellipse">
            <a:avLst/>
          </a:prstGeom>
          <a:solidFill>
            <a:srgbClr val="E2C5A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2423886" y="-874486"/>
            <a:ext cx="8606972" cy="8606972"/>
          </a:xfrm>
          <a:prstGeom prst="ellipse">
            <a:avLst/>
          </a:prstGeom>
          <a:blipFill rotWithShape="1">
            <a:blip r:embed="rId1">
              <a:alphaModFix amt="62000"/>
            </a:blip>
            <a:stretch>
              <a:fillRect l="-16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-692785" y="1142365"/>
            <a:ext cx="4590415" cy="45732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0345" y="2677795"/>
            <a:ext cx="2807970" cy="1502410"/>
          </a:xfrm>
        </p:spPr>
        <p:txBody>
          <a:bodyPr/>
          <a:p>
            <a:endParaRPr lang="zh-CN" altLang="en-US">
              <a:solidFill>
                <a:srgbClr val="9F6B19"/>
              </a:solidFill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3951605" y="3343910"/>
            <a:ext cx="2231390" cy="478790"/>
          </a:xfrm>
        </p:spPr>
        <p:txBody>
          <a:bodyPr>
            <a:noAutofit/>
          </a:bodyPr>
          <a:p>
            <a:endParaRPr lang="zh-CN" altLang="en-US" b="1">
              <a:solidFill>
                <a:schemeClr val="bg1"/>
              </a:solidFill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194945" y="180975"/>
            <a:ext cx="11800840" cy="6521450"/>
            <a:chOff x="307" y="285"/>
            <a:chExt cx="18584" cy="10270"/>
          </a:xfrm>
        </p:grpSpPr>
        <p:sp>
          <p:nvSpPr>
            <p:cNvPr id="6" name="圆角矩形 5"/>
            <p:cNvSpPr/>
            <p:nvPr/>
          </p:nvSpPr>
          <p:spPr>
            <a:xfrm>
              <a:off x="513" y="639"/>
              <a:ext cx="18172" cy="9727"/>
            </a:xfrm>
            <a:prstGeom prst="roundRect">
              <a:avLst>
                <a:gd name="adj" fmla="val 5391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07" y="285"/>
              <a:ext cx="18584" cy="10271"/>
            </a:xfrm>
            <a:prstGeom prst="roundRect">
              <a:avLst>
                <a:gd name="adj" fmla="val 5391"/>
              </a:avLst>
            </a:prstGeom>
            <a:noFill/>
            <a:ln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0115" y="806450"/>
            <a:ext cx="10431145" cy="705485"/>
          </a:xfrm>
        </p:spPr>
        <p:txBody>
          <a:bodyPr/>
          <a:p>
            <a:endParaRPr lang="zh-CN" altLang="en-US"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115" y="1981835"/>
            <a:ext cx="10431145" cy="4089400"/>
          </a:xfrm>
        </p:spPr>
        <p:txBody>
          <a:bodyPr/>
          <a:p>
            <a:endParaRPr lang="zh-CN" altLang="en-US"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  <p:pic>
        <p:nvPicPr>
          <p:cNvPr id="36" name="图片 35" descr="复旦校徽 - 副本 - 副本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955405" y="4389120"/>
            <a:ext cx="314198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61970" y="1756410"/>
            <a:ext cx="6068695" cy="2531745"/>
          </a:xfrm>
          <a:prstGeom prst="rect">
            <a:avLst/>
          </a:prstGeom>
          <a:blipFill rotWithShape="1">
            <a:blip r:embed="rId1"/>
            <a:stretch>
              <a:fillRect l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 rot="5400000">
            <a:off x="715010" y="1726565"/>
            <a:ext cx="2521585" cy="2580640"/>
          </a:xfrm>
          <a:custGeom>
            <a:avLst/>
            <a:gdLst>
              <a:gd name="connsiteX0" fmla="*/ 0 w 2841946"/>
              <a:gd name="connsiteY0" fmla="*/ 2908845 h 2908845"/>
              <a:gd name="connsiteX1" fmla="*/ 0 w 2841946"/>
              <a:gd name="connsiteY1" fmla="*/ 225317 h 2908845"/>
              <a:gd name="connsiteX2" fmla="*/ 1196001 w 2841946"/>
              <a:gd name="connsiteY2" fmla="*/ 225317 h 2908845"/>
              <a:gd name="connsiteX3" fmla="*/ 1420973 w 2841946"/>
              <a:gd name="connsiteY3" fmla="*/ 0 h 2908845"/>
              <a:gd name="connsiteX4" fmla="*/ 1645946 w 2841946"/>
              <a:gd name="connsiteY4" fmla="*/ 225317 h 2908845"/>
              <a:gd name="connsiteX5" fmla="*/ 2841946 w 2841946"/>
              <a:gd name="connsiteY5" fmla="*/ 225317 h 2908845"/>
              <a:gd name="connsiteX6" fmla="*/ 2841946 w 2841946"/>
              <a:gd name="connsiteY6" fmla="*/ 2908845 h 290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1946" h="2908845">
                <a:moveTo>
                  <a:pt x="0" y="2908845"/>
                </a:moveTo>
                <a:lnTo>
                  <a:pt x="0" y="225317"/>
                </a:lnTo>
                <a:lnTo>
                  <a:pt x="1196001" y="225317"/>
                </a:lnTo>
                <a:lnTo>
                  <a:pt x="1420973" y="0"/>
                </a:lnTo>
                <a:lnTo>
                  <a:pt x="1645946" y="225317"/>
                </a:lnTo>
                <a:lnTo>
                  <a:pt x="2841946" y="225317"/>
                </a:lnTo>
                <a:lnTo>
                  <a:pt x="2841946" y="2908845"/>
                </a:lnTo>
                <a:close/>
              </a:path>
            </a:pathLst>
          </a:custGeom>
          <a:solidFill>
            <a:srgbClr val="E7D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47395" y="2005330"/>
            <a:ext cx="2169160" cy="140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prstClr val="white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Fudan University was established in 1905 as Fudan Public School. It was the first institution of higher education to be founded by a Chinese person.</a:t>
            </a:r>
            <a:endParaRPr lang="zh-CN" altLang="en-US" sz="1200">
              <a:solidFill>
                <a:prstClr val="white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</p:txBody>
      </p:sp>
      <p:sp>
        <p:nvSpPr>
          <p:cNvPr id="68" name="任意多边形 67"/>
          <p:cNvSpPr/>
          <p:nvPr/>
        </p:nvSpPr>
        <p:spPr>
          <a:xfrm rot="16200000" flipH="1">
            <a:off x="8960485" y="1736725"/>
            <a:ext cx="2521585" cy="2580640"/>
          </a:xfrm>
          <a:custGeom>
            <a:avLst/>
            <a:gdLst>
              <a:gd name="connsiteX0" fmla="*/ 0 w 2841946"/>
              <a:gd name="connsiteY0" fmla="*/ 2908845 h 2908845"/>
              <a:gd name="connsiteX1" fmla="*/ 0 w 2841946"/>
              <a:gd name="connsiteY1" fmla="*/ 225317 h 2908845"/>
              <a:gd name="connsiteX2" fmla="*/ 1196001 w 2841946"/>
              <a:gd name="connsiteY2" fmla="*/ 225317 h 2908845"/>
              <a:gd name="connsiteX3" fmla="*/ 1420973 w 2841946"/>
              <a:gd name="connsiteY3" fmla="*/ 0 h 2908845"/>
              <a:gd name="connsiteX4" fmla="*/ 1645946 w 2841946"/>
              <a:gd name="connsiteY4" fmla="*/ 225317 h 2908845"/>
              <a:gd name="connsiteX5" fmla="*/ 2841946 w 2841946"/>
              <a:gd name="connsiteY5" fmla="*/ 225317 h 2908845"/>
              <a:gd name="connsiteX6" fmla="*/ 2841946 w 2841946"/>
              <a:gd name="connsiteY6" fmla="*/ 2908845 h 290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1946" h="2908845">
                <a:moveTo>
                  <a:pt x="0" y="2908845"/>
                </a:moveTo>
                <a:lnTo>
                  <a:pt x="0" y="225317"/>
                </a:lnTo>
                <a:lnTo>
                  <a:pt x="1196001" y="225317"/>
                </a:lnTo>
                <a:lnTo>
                  <a:pt x="1420973" y="0"/>
                </a:lnTo>
                <a:lnTo>
                  <a:pt x="1645946" y="225317"/>
                </a:lnTo>
                <a:lnTo>
                  <a:pt x="2841946" y="225317"/>
                </a:lnTo>
                <a:lnTo>
                  <a:pt x="2841946" y="2908845"/>
                </a:lnTo>
                <a:close/>
              </a:path>
            </a:pathLst>
          </a:custGeom>
          <a:solidFill>
            <a:srgbClr val="E7D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953000" y="4607560"/>
            <a:ext cx="2247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方正细金陵简体" panose="02000000000000000000" charset="-122"/>
                <a:ea typeface="方正细金陵简体" panose="02000000000000000000" charset="-122"/>
              </a:rPr>
              <a:t>单</a:t>
            </a:r>
            <a:r>
              <a:rPr lang="zh-CN" altLang="en-US" sz="1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方正细金陵简体" panose="02000000000000000000" charset="-122"/>
                <a:ea typeface="方正细金陵简体" panose="02000000000000000000" charset="-122"/>
              </a:rPr>
              <a:t>击此处输入标题文本</a:t>
            </a:r>
            <a:endParaRPr lang="zh-CN" altLang="en-US" sz="1600" b="1">
              <a:solidFill>
                <a:prstClr val="black">
                  <a:lumMod val="65000"/>
                  <a:lumOff val="35000"/>
                </a:prstClr>
              </a:solidFill>
              <a:latin typeface="方正细金陵简体" panose="02000000000000000000" charset="-122"/>
              <a:ea typeface="方正细金陵简体" panose="02000000000000000000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639570" y="4944745"/>
            <a:ext cx="89122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Lucida Fax" panose="02060602050505020204" charset="0"/>
                <a:ea typeface="微软雅黑" panose="020B0503020204020204" charset="-122"/>
                <a:cs typeface="Lucida Fax" panose="02060602050505020204" charset="0"/>
                <a:sym typeface="+mn-ea"/>
              </a:rPr>
              <a:t>Fudan University was established in 1905 as Fudan Public School. It was the first institution of higher education to be founded by a Chinese person.Fudan University was established in 1905 as Fudan Public School. It was the first institution of higher education to be founded by a Chinese person.</a:t>
            </a:r>
            <a:endParaRPr lang="zh-CN" altLang="en-US" sz="1200">
              <a:solidFill>
                <a:prstClr val="black">
                  <a:lumMod val="65000"/>
                  <a:lumOff val="35000"/>
                </a:prstClr>
              </a:solidFill>
              <a:latin typeface="Lucida Fax" panose="02060602050505020204" charset="0"/>
              <a:ea typeface="微软雅黑" panose="020B0503020204020204" charset="-122"/>
              <a:cs typeface="Lucida Fax" panose="02060602050505020204" charset="0"/>
              <a:sym typeface="+mn-ea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224010" y="2098040"/>
            <a:ext cx="2169160" cy="140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prstClr val="white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Fudan University was established in 1905 as Fudan Public School. It was the first institution of higher education to be founded by a Chinese person.</a:t>
            </a:r>
            <a:endParaRPr lang="zh-CN" altLang="en-US" sz="1200">
              <a:solidFill>
                <a:prstClr val="white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</p:txBody>
      </p:sp>
      <p:pic>
        <p:nvPicPr>
          <p:cNvPr id="36" name="图片 35" descr="复旦校徽 - 副本 - 副本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49555" y="0"/>
            <a:ext cx="2322195" cy="1642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67" grpId="0" animBg="1"/>
      <p:bldP spid="68" grpId="0" animBg="1"/>
      <p:bldP spid="72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手动输入 3"/>
          <p:cNvSpPr/>
          <p:nvPr/>
        </p:nvSpPr>
        <p:spPr>
          <a:xfrm rot="5400000">
            <a:off x="22860" y="-24130"/>
            <a:ext cx="6858635" cy="6904990"/>
          </a:xfrm>
          <a:prstGeom prst="flowChartManualInpu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168890" y="5685155"/>
            <a:ext cx="908685" cy="314325"/>
            <a:chOff x="4921" y="5400"/>
            <a:chExt cx="3055" cy="1056"/>
          </a:xfrm>
        </p:grpSpPr>
        <p:sp>
          <p:nvSpPr>
            <p:cNvPr id="24" name="十字星 23"/>
            <p:cNvSpPr/>
            <p:nvPr/>
          </p:nvSpPr>
          <p:spPr>
            <a:xfrm>
              <a:off x="4921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25" name="十字星 24"/>
            <p:cNvSpPr/>
            <p:nvPr/>
          </p:nvSpPr>
          <p:spPr>
            <a:xfrm>
              <a:off x="6014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26" name="十字星 25"/>
            <p:cNvSpPr/>
            <p:nvPr/>
          </p:nvSpPr>
          <p:spPr>
            <a:xfrm>
              <a:off x="7106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4945" y="180975"/>
            <a:ext cx="11800840" cy="6521450"/>
            <a:chOff x="307" y="285"/>
            <a:chExt cx="18584" cy="10270"/>
          </a:xfrm>
        </p:grpSpPr>
        <p:sp>
          <p:nvSpPr>
            <p:cNvPr id="6" name="圆角矩形 5"/>
            <p:cNvSpPr/>
            <p:nvPr/>
          </p:nvSpPr>
          <p:spPr>
            <a:xfrm>
              <a:off x="513" y="639"/>
              <a:ext cx="18172" cy="9727"/>
            </a:xfrm>
            <a:prstGeom prst="roundRect">
              <a:avLst>
                <a:gd name="adj" fmla="val 5391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07" y="285"/>
              <a:ext cx="18584" cy="10271"/>
            </a:xfrm>
            <a:prstGeom prst="roundRect">
              <a:avLst>
                <a:gd name="adj" fmla="val 5391"/>
              </a:avLst>
            </a:prstGeom>
            <a:noFill/>
            <a:ln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85795" y="833120"/>
            <a:ext cx="5819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BC7D4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汉仪正圆-75W" panose="00020600040101010101" charset="-122"/>
              </a:rPr>
              <a:t>点击此处添加标题文本</a:t>
            </a:r>
            <a:endParaRPr lang="zh-CN" altLang="en-US" sz="2800" b="1" dirty="0">
              <a:solidFill>
                <a:srgbClr val="BC7D4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汉仪正圆-75W" panose="00020600040101010101" charset="-122"/>
            </a:endParaRPr>
          </a:p>
        </p:txBody>
      </p:sp>
      <p:cxnSp>
        <p:nvCxnSpPr>
          <p:cNvPr id="2" name="直接连接符 1"/>
          <p:cNvCxnSpPr>
            <a:stCxn id="3" idx="2"/>
          </p:cNvCxnSpPr>
          <p:nvPr/>
        </p:nvCxnSpPr>
        <p:spPr>
          <a:xfrm>
            <a:off x="1949132" y="4077970"/>
            <a:ext cx="10396535" cy="1"/>
          </a:xfrm>
          <a:prstGeom prst="line">
            <a:avLst/>
          </a:prstGeom>
          <a:ln w="19050">
            <a:solidFill>
              <a:srgbClr val="76964C">
                <a:alpha val="6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448300" y="2782570"/>
            <a:ext cx="0" cy="1306830"/>
          </a:xfrm>
          <a:prstGeom prst="line">
            <a:avLst/>
          </a:prstGeom>
          <a:ln w="19050">
            <a:solidFill>
              <a:srgbClr val="D6A16D">
                <a:alpha val="64000"/>
              </a:srgb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右箭头 51"/>
          <p:cNvSpPr/>
          <p:nvPr/>
        </p:nvSpPr>
        <p:spPr>
          <a:xfrm>
            <a:off x="911225" y="3983990"/>
            <a:ext cx="10393045" cy="229235"/>
          </a:xfrm>
          <a:prstGeom prst="rightArrow">
            <a:avLst/>
          </a:prstGeom>
          <a:solidFill>
            <a:srgbClr val="FD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54860" y="2782570"/>
            <a:ext cx="0" cy="1294130"/>
          </a:xfrm>
          <a:prstGeom prst="line">
            <a:avLst/>
          </a:prstGeom>
          <a:ln w="19050">
            <a:solidFill>
              <a:srgbClr val="D6A16D">
                <a:alpha val="64000"/>
              </a:srgb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714105" y="2712720"/>
            <a:ext cx="0" cy="1306830"/>
          </a:xfrm>
          <a:prstGeom prst="line">
            <a:avLst/>
          </a:prstGeom>
          <a:ln w="19050">
            <a:solidFill>
              <a:srgbClr val="D6A16D">
                <a:alpha val="64000"/>
              </a:srgb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948815" y="3976370"/>
            <a:ext cx="203200" cy="203200"/>
          </a:xfrm>
          <a:prstGeom prst="ellipse">
            <a:avLst/>
          </a:prstGeom>
          <a:solidFill>
            <a:srgbClr val="BC7D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46700" y="3976370"/>
            <a:ext cx="203200" cy="203200"/>
          </a:xfrm>
          <a:prstGeom prst="ellipse">
            <a:avLst/>
          </a:prstGeom>
          <a:solidFill>
            <a:srgbClr val="BC7D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27120" y="3976370"/>
            <a:ext cx="203200" cy="203200"/>
          </a:xfrm>
          <a:prstGeom prst="ellipse">
            <a:avLst/>
          </a:prstGeom>
          <a:solidFill>
            <a:srgbClr val="BC7D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12505" y="3983990"/>
            <a:ext cx="203200" cy="203200"/>
          </a:xfrm>
          <a:prstGeom prst="ellipse">
            <a:avLst/>
          </a:prstGeom>
          <a:solidFill>
            <a:srgbClr val="BC7D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078980" y="3976370"/>
            <a:ext cx="203200" cy="203200"/>
          </a:xfrm>
          <a:prstGeom prst="ellipse">
            <a:avLst/>
          </a:prstGeom>
          <a:solidFill>
            <a:srgbClr val="BC7D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755390" y="4280535"/>
            <a:ext cx="0" cy="1003935"/>
          </a:xfrm>
          <a:prstGeom prst="line">
            <a:avLst/>
          </a:prstGeom>
          <a:ln w="19050">
            <a:solidFill>
              <a:srgbClr val="D6A16D">
                <a:alpha val="64000"/>
              </a:srgb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180580" y="4224655"/>
            <a:ext cx="0" cy="1059815"/>
          </a:xfrm>
          <a:prstGeom prst="line">
            <a:avLst/>
          </a:prstGeom>
          <a:ln w="19050">
            <a:solidFill>
              <a:srgbClr val="D6A16D">
                <a:alpha val="64000"/>
              </a:srgb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2098040" y="2395855"/>
            <a:ext cx="2745622" cy="1348105"/>
            <a:chOff x="1738" y="3918"/>
            <a:chExt cx="4612" cy="2123"/>
          </a:xfrm>
        </p:grpSpPr>
        <p:sp>
          <p:nvSpPr>
            <p:cNvPr id="51" name="矩形 50"/>
            <p:cNvSpPr/>
            <p:nvPr/>
          </p:nvSpPr>
          <p:spPr>
            <a:xfrm>
              <a:off x="1821" y="3918"/>
              <a:ext cx="2827" cy="563"/>
            </a:xfrm>
            <a:prstGeom prst="rect">
              <a:avLst/>
            </a:prstGeom>
            <a:gradFill>
              <a:gsLst>
                <a:gs pos="0">
                  <a:srgbClr val="D6A16D"/>
                </a:gs>
                <a:gs pos="100000">
                  <a:srgbClr val="BC7D40"/>
                </a:gs>
                <a:gs pos="60000">
                  <a:srgbClr val="D6A16D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738" y="4589"/>
              <a:ext cx="4612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900">
                  <a:solidFill>
                    <a:srgbClr val="BC7D40"/>
                  </a:solidFill>
                  <a:latin typeface="Lucida Fax" panose="02060602050505020204" charset="0"/>
                  <a:cs typeface="Lucida Fax" panose="02060602050505020204" charset="0"/>
                  <a:sym typeface="+mn-ea"/>
                </a:rPr>
                <a:t>Fudan University was established in 1905 as Fudan Public School. It was the first institution of higher education to be founded by a Chinese person.</a:t>
              </a:r>
              <a:endParaRPr lang="zh-CN" altLang="en-US" sz="900" dirty="0">
                <a:solidFill>
                  <a:srgbClr val="BC7D40"/>
                </a:solidFill>
                <a:latin typeface="Lucida Fax" panose="02060602050505020204" charset="0"/>
                <a:ea typeface="汉仪正圆-75W" panose="00020600040101010101" charset="-122"/>
                <a:cs typeface="Lucida Fax" panose="02060602050505020204" charset="0"/>
                <a:sym typeface="+mn-ea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829" y="3969"/>
              <a:ext cx="269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汉仪正圆-75W" panose="00020600040101010101" charset="-122"/>
                </a:rPr>
                <a:t>点击添加文本</a:t>
              </a:r>
              <a:endPara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汉仪正圆-75W" panose="00020600040101010101" charset="-122"/>
              </a:endParaRPr>
            </a:p>
          </p:txBody>
        </p:sp>
      </p:grpSp>
      <p:sp>
        <p:nvSpPr>
          <p:cNvPr id="72" name="椭圆 71"/>
          <p:cNvSpPr/>
          <p:nvPr/>
        </p:nvSpPr>
        <p:spPr>
          <a:xfrm>
            <a:off x="582295" y="3542030"/>
            <a:ext cx="1092835" cy="1092835"/>
          </a:xfrm>
          <a:prstGeom prst="ellipse">
            <a:avLst/>
          </a:prstGeom>
          <a:gradFill>
            <a:gsLst>
              <a:gs pos="0">
                <a:srgbClr val="FDEBCD">
                  <a:alpha val="52000"/>
                </a:srgbClr>
              </a:gs>
              <a:gs pos="80000">
                <a:srgbClr val="FDEBC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57225" y="3616325"/>
            <a:ext cx="927100" cy="927100"/>
          </a:xfrm>
          <a:prstGeom prst="ellipse">
            <a:avLst/>
          </a:prstGeom>
          <a:solidFill>
            <a:srgbClr val="FDEBCD"/>
          </a:solidFill>
          <a:ln>
            <a:noFill/>
          </a:ln>
          <a:effectLst>
            <a:outerShdw blurRad="88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pic>
        <p:nvPicPr>
          <p:cNvPr id="74" name="图片 73" descr="didia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90" y="3789045"/>
            <a:ext cx="594360" cy="59436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629285" y="4776470"/>
            <a:ext cx="2849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宋刻本秀楷简体" panose="02000000000000000000" charset="-122"/>
                <a:ea typeface="方正宋刻本秀楷简体" panose="02000000000000000000" charset="-122"/>
                <a:cs typeface="汉仪正圆" panose="00020600040101010101" charset="-122"/>
              </a:rPr>
              <a:t>点击添加文本</a:t>
            </a:r>
            <a:endParaRPr lang="zh-CN" altLang="en-US" sz="1600" dirty="0">
              <a:latin typeface="方正宋刻本秀楷简体" panose="02000000000000000000" charset="-122"/>
              <a:ea typeface="方正宋刻本秀楷简体" panose="02000000000000000000" charset="-122"/>
              <a:cs typeface="汉仪正圆" panose="0002060004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549900" y="2395855"/>
            <a:ext cx="2745622" cy="1348105"/>
            <a:chOff x="1738" y="3918"/>
            <a:chExt cx="4612" cy="2123"/>
          </a:xfrm>
        </p:grpSpPr>
        <p:sp>
          <p:nvSpPr>
            <p:cNvPr id="14" name="矩形 13"/>
            <p:cNvSpPr/>
            <p:nvPr/>
          </p:nvSpPr>
          <p:spPr>
            <a:xfrm>
              <a:off x="1821" y="3918"/>
              <a:ext cx="2827" cy="563"/>
            </a:xfrm>
            <a:prstGeom prst="rect">
              <a:avLst/>
            </a:prstGeom>
            <a:gradFill>
              <a:gsLst>
                <a:gs pos="0">
                  <a:srgbClr val="D6A16D"/>
                </a:gs>
                <a:gs pos="100000">
                  <a:srgbClr val="BC7D40"/>
                </a:gs>
                <a:gs pos="60000">
                  <a:srgbClr val="D6A16D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38" y="4589"/>
              <a:ext cx="4612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900">
                  <a:solidFill>
                    <a:srgbClr val="BC7D40"/>
                  </a:solidFill>
                  <a:latin typeface="Lucida Fax" panose="02060602050505020204" charset="0"/>
                  <a:cs typeface="Lucida Fax" panose="02060602050505020204" charset="0"/>
                  <a:sym typeface="+mn-ea"/>
                </a:rPr>
                <a:t>Fudan University was established in 1905 as Fudan Public School. It was the first institution of higher education to be founded by a Chinese person.</a:t>
              </a:r>
              <a:endParaRPr lang="zh-CN" altLang="en-US" sz="900" dirty="0">
                <a:solidFill>
                  <a:srgbClr val="BC7D40"/>
                </a:solidFill>
                <a:latin typeface="Lucida Fax" panose="02060602050505020204" charset="0"/>
                <a:ea typeface="汉仪正圆-75W" panose="00020600040101010101" charset="-122"/>
                <a:cs typeface="Lucida Fax" panose="02060602050505020204" charset="0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29" y="3969"/>
              <a:ext cx="269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汉仪正圆-75W" panose="00020600040101010101" charset="-122"/>
                </a:rPr>
                <a:t>点击添加文本</a:t>
              </a:r>
              <a:endPara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汉仪正圆-75W" panose="00020600040101010101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15705" y="2395855"/>
            <a:ext cx="2745622" cy="1348105"/>
            <a:chOff x="1738" y="3918"/>
            <a:chExt cx="4612" cy="2123"/>
          </a:xfrm>
        </p:grpSpPr>
        <p:sp>
          <p:nvSpPr>
            <p:cNvPr id="22" name="矩形 21"/>
            <p:cNvSpPr/>
            <p:nvPr/>
          </p:nvSpPr>
          <p:spPr>
            <a:xfrm>
              <a:off x="1821" y="3918"/>
              <a:ext cx="2827" cy="563"/>
            </a:xfrm>
            <a:prstGeom prst="rect">
              <a:avLst/>
            </a:prstGeom>
            <a:gradFill>
              <a:gsLst>
                <a:gs pos="0">
                  <a:srgbClr val="D6A16D"/>
                </a:gs>
                <a:gs pos="100000">
                  <a:srgbClr val="BC7D40"/>
                </a:gs>
                <a:gs pos="60000">
                  <a:srgbClr val="D6A16D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38" y="4589"/>
              <a:ext cx="4612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900">
                  <a:solidFill>
                    <a:srgbClr val="BC7D40"/>
                  </a:solidFill>
                  <a:latin typeface="Lucida Fax" panose="02060602050505020204" charset="0"/>
                  <a:cs typeface="Lucida Fax" panose="02060602050505020204" charset="0"/>
                  <a:sym typeface="+mn-ea"/>
                </a:rPr>
                <a:t>Fudan University was established in 1905 as Fudan Public School. It was the first institution of higher education to be founded by a Chinese person.</a:t>
              </a:r>
              <a:endParaRPr lang="zh-CN" altLang="en-US" sz="900" dirty="0">
                <a:solidFill>
                  <a:srgbClr val="BC7D40"/>
                </a:solidFill>
                <a:latin typeface="Lucida Fax" panose="02060602050505020204" charset="0"/>
                <a:ea typeface="汉仪正圆-75W" panose="00020600040101010101" charset="-122"/>
                <a:cs typeface="Lucida Fax" panose="02060602050505020204" charset="0"/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829" y="3969"/>
              <a:ext cx="269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汉仪正圆-75W" panose="00020600040101010101" charset="-122"/>
                </a:rPr>
                <a:t>点击添加文本</a:t>
              </a:r>
              <a:endPara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汉仪正圆-75W" panose="00020600040101010101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63670" y="4713605"/>
            <a:ext cx="2745622" cy="1348105"/>
            <a:chOff x="1738" y="3918"/>
            <a:chExt cx="4612" cy="2123"/>
          </a:xfrm>
        </p:grpSpPr>
        <p:sp>
          <p:nvSpPr>
            <p:cNvPr id="30" name="矩形 29"/>
            <p:cNvSpPr/>
            <p:nvPr/>
          </p:nvSpPr>
          <p:spPr>
            <a:xfrm>
              <a:off x="1821" y="3918"/>
              <a:ext cx="2827" cy="563"/>
            </a:xfrm>
            <a:prstGeom prst="rect">
              <a:avLst/>
            </a:prstGeom>
            <a:gradFill>
              <a:gsLst>
                <a:gs pos="0">
                  <a:srgbClr val="D6A16D"/>
                </a:gs>
                <a:gs pos="100000">
                  <a:srgbClr val="BC7D40"/>
                </a:gs>
                <a:gs pos="60000">
                  <a:srgbClr val="D6A16D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38" y="4589"/>
              <a:ext cx="4612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900">
                  <a:solidFill>
                    <a:srgbClr val="BC7D40"/>
                  </a:solidFill>
                  <a:latin typeface="Lucida Fax" panose="02060602050505020204" charset="0"/>
                  <a:cs typeface="Lucida Fax" panose="02060602050505020204" charset="0"/>
                  <a:sym typeface="+mn-ea"/>
                </a:rPr>
                <a:t>Fudan University was established in 1905 as Fudan Public School. It was the first institution of higher education to be founded by a Chinese person.</a:t>
              </a:r>
              <a:endParaRPr lang="zh-CN" altLang="en-US" sz="900" dirty="0">
                <a:solidFill>
                  <a:srgbClr val="BC7D40"/>
                </a:solidFill>
                <a:latin typeface="Lucida Fax" panose="02060602050505020204" charset="0"/>
                <a:ea typeface="汉仪正圆-75W" panose="00020600040101010101" charset="-122"/>
                <a:cs typeface="Lucida Fax" panose="02060602050505020204" charset="0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829" y="3969"/>
              <a:ext cx="269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汉仪正圆-75W" panose="00020600040101010101" charset="-122"/>
                </a:rPr>
                <a:t>点击添加文本</a:t>
              </a:r>
              <a:endPara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汉仪正圆-75W" panose="00020600040101010101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23150" y="4713605"/>
            <a:ext cx="2745622" cy="1348105"/>
            <a:chOff x="1738" y="3918"/>
            <a:chExt cx="4612" cy="2123"/>
          </a:xfrm>
        </p:grpSpPr>
        <p:sp>
          <p:nvSpPr>
            <p:cNvPr id="36" name="矩形 35"/>
            <p:cNvSpPr/>
            <p:nvPr/>
          </p:nvSpPr>
          <p:spPr>
            <a:xfrm>
              <a:off x="1821" y="3918"/>
              <a:ext cx="2827" cy="563"/>
            </a:xfrm>
            <a:prstGeom prst="rect">
              <a:avLst/>
            </a:prstGeom>
            <a:gradFill>
              <a:gsLst>
                <a:gs pos="0">
                  <a:srgbClr val="D6A16D"/>
                </a:gs>
                <a:gs pos="100000">
                  <a:srgbClr val="BC7D40"/>
                </a:gs>
                <a:gs pos="60000">
                  <a:srgbClr val="D6A16D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738" y="4589"/>
              <a:ext cx="4612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900">
                  <a:solidFill>
                    <a:srgbClr val="BC7D40"/>
                  </a:solidFill>
                  <a:latin typeface="Lucida Fax" panose="02060602050505020204" charset="0"/>
                  <a:cs typeface="Lucida Fax" panose="02060602050505020204" charset="0"/>
                  <a:sym typeface="+mn-ea"/>
                </a:rPr>
                <a:t>Fudan University was established in 1905 as Fudan Public School. It was the first institution of higher education to be founded by a Chinese person.</a:t>
              </a:r>
              <a:endParaRPr lang="zh-CN" altLang="en-US" sz="900" dirty="0">
                <a:solidFill>
                  <a:srgbClr val="BC7D40"/>
                </a:solidFill>
                <a:latin typeface="Lucida Fax" panose="02060602050505020204" charset="0"/>
                <a:ea typeface="汉仪正圆-75W" panose="00020600040101010101" charset="-122"/>
                <a:cs typeface="Lucida Fax" panose="02060602050505020204" charset="0"/>
                <a:sym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829" y="3969"/>
              <a:ext cx="269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汉仪正圆-75W" panose="00020600040101010101" charset="-122"/>
                </a:rPr>
                <a:t>点击添加文本</a:t>
              </a:r>
              <a:endPara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汉仪正圆-75W" panose="00020600040101010101" charset="-122"/>
              </a:endParaRPr>
            </a:p>
          </p:txBody>
        </p:sp>
      </p:grpSp>
      <p:pic>
        <p:nvPicPr>
          <p:cNvPr id="48" name="图片 47" descr="复旦校徽 - 副本 - 副本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9652635" y="4868545"/>
            <a:ext cx="2752090" cy="19469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0168890" y="5777230"/>
            <a:ext cx="908685" cy="314325"/>
            <a:chOff x="4921" y="5400"/>
            <a:chExt cx="3055" cy="1056"/>
          </a:xfrm>
        </p:grpSpPr>
        <p:sp>
          <p:nvSpPr>
            <p:cNvPr id="24" name="十字星 23"/>
            <p:cNvSpPr/>
            <p:nvPr/>
          </p:nvSpPr>
          <p:spPr>
            <a:xfrm>
              <a:off x="4921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25" name="十字星 24"/>
            <p:cNvSpPr/>
            <p:nvPr/>
          </p:nvSpPr>
          <p:spPr>
            <a:xfrm>
              <a:off x="6014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26" name="十字星 25"/>
            <p:cNvSpPr/>
            <p:nvPr/>
          </p:nvSpPr>
          <p:spPr>
            <a:xfrm>
              <a:off x="7106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325755" y="353695"/>
            <a:ext cx="11539220" cy="6176645"/>
          </a:xfrm>
          <a:prstGeom prst="roundRect">
            <a:avLst>
              <a:gd name="adj" fmla="val 5391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4945" y="180975"/>
            <a:ext cx="11800840" cy="6522085"/>
          </a:xfrm>
          <a:prstGeom prst="roundRect">
            <a:avLst>
              <a:gd name="adj" fmla="val 5391"/>
            </a:avLst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1098550" y="1824355"/>
            <a:ext cx="2499360" cy="3169920"/>
          </a:xfrm>
          <a:prstGeom prst="roundRect">
            <a:avLst>
              <a:gd name="adj" fmla="val 8841"/>
            </a:avLst>
          </a:prstGeom>
          <a:gradFill>
            <a:gsLst>
              <a:gs pos="77000">
                <a:srgbClr val="EFD5A4"/>
              </a:gs>
              <a:gs pos="0">
                <a:srgbClr val="E7D0B5"/>
              </a:gs>
              <a:gs pos="100000">
                <a:srgbClr val="EFD5A4"/>
              </a:gs>
            </a:gsLst>
            <a:lin ang="54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3"/>
            </p:custDataLst>
          </p:nvPr>
        </p:nvSpPr>
        <p:spPr>
          <a:xfrm>
            <a:off x="1014730" y="1763395"/>
            <a:ext cx="2669540" cy="3315970"/>
          </a:xfrm>
          <a:prstGeom prst="roundRect">
            <a:avLst>
              <a:gd name="adj" fmla="val 8841"/>
            </a:avLst>
          </a:prstGeom>
          <a:noFill/>
          <a:ln>
            <a:solidFill>
              <a:srgbClr val="FDEBCD">
                <a:alpha val="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DEBC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pic>
        <p:nvPicPr>
          <p:cNvPr id="48" name="图片 47" descr="复旦校徽 - 副本 - 副本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9652635" y="4868545"/>
            <a:ext cx="2752090" cy="1946910"/>
          </a:xfrm>
          <a:prstGeom prst="rect">
            <a:avLst/>
          </a:prstGeom>
        </p:spPr>
      </p:pic>
      <p:sp>
        <p:nvSpPr>
          <p:cNvPr id="31" name="圆角矩形 30"/>
          <p:cNvSpPr/>
          <p:nvPr>
            <p:custDataLst>
              <p:tags r:id="rId5"/>
            </p:custDataLst>
          </p:nvPr>
        </p:nvSpPr>
        <p:spPr>
          <a:xfrm>
            <a:off x="8564880" y="1824355"/>
            <a:ext cx="2499360" cy="3169920"/>
          </a:xfrm>
          <a:prstGeom prst="roundRect">
            <a:avLst>
              <a:gd name="adj" fmla="val 8841"/>
            </a:avLst>
          </a:prstGeom>
          <a:gradFill>
            <a:gsLst>
              <a:gs pos="77000">
                <a:srgbClr val="EFD5A4"/>
              </a:gs>
              <a:gs pos="0">
                <a:srgbClr val="E7D0B5"/>
              </a:gs>
              <a:gs pos="100000">
                <a:srgbClr val="EFD5A4"/>
              </a:gs>
            </a:gsLst>
            <a:lin ang="54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32" name="圆角矩形 31"/>
          <p:cNvSpPr/>
          <p:nvPr>
            <p:custDataLst>
              <p:tags r:id="rId6"/>
            </p:custDataLst>
          </p:nvPr>
        </p:nvSpPr>
        <p:spPr>
          <a:xfrm>
            <a:off x="4874895" y="1824355"/>
            <a:ext cx="2499360" cy="3169920"/>
          </a:xfrm>
          <a:prstGeom prst="roundRect">
            <a:avLst>
              <a:gd name="adj" fmla="val 8841"/>
            </a:avLst>
          </a:prstGeom>
          <a:gradFill>
            <a:gsLst>
              <a:gs pos="77000">
                <a:srgbClr val="EFD5A4"/>
              </a:gs>
              <a:gs pos="0">
                <a:srgbClr val="E7D0B5"/>
              </a:gs>
              <a:gs pos="100000">
                <a:srgbClr val="EFD5A4"/>
              </a:gs>
            </a:gsLst>
            <a:lin ang="54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64920" y="2706370"/>
            <a:ext cx="2169160" cy="140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prstClr val="white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Fudan University was established in 1905 as Fudan Public School. It was the first institution of higher education to be founded by a Chinese person.</a:t>
            </a:r>
            <a:endParaRPr lang="zh-CN" altLang="en-US" sz="1200">
              <a:solidFill>
                <a:prstClr val="white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</p:txBody>
      </p:sp>
      <p:sp>
        <p:nvSpPr>
          <p:cNvPr id="34" name="矩形 4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141595" y="2706370"/>
            <a:ext cx="2169160" cy="140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prstClr val="white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Fudan University was established in 1905 as Fudan Public School. It was the first institution of higher education to be founded by a Chinese person.</a:t>
            </a:r>
            <a:endParaRPr lang="zh-CN" altLang="en-US" sz="1200">
              <a:solidFill>
                <a:prstClr val="white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</p:txBody>
      </p:sp>
      <p:sp>
        <p:nvSpPr>
          <p:cNvPr id="35" name="矩形 4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68080" y="2706370"/>
            <a:ext cx="2169160" cy="140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prstClr val="white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Fudan University was established in 1905 as Fudan Public School. It was the first institution of higher education to be founded by a Chinese person.</a:t>
            </a:r>
            <a:endParaRPr lang="zh-CN" altLang="en-US" sz="1200">
              <a:solidFill>
                <a:prstClr val="white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725170" y="1507490"/>
            <a:ext cx="12001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bg1"/>
                </a:solidFill>
                <a:effectLst>
                  <a:outerShdw blurRad="38100" dist="19050" dir="2700000" algn="tl" rotWithShape="0">
                    <a:srgbClr val="9F6B19">
                      <a:alpha val="100000"/>
                    </a:srgbClr>
                  </a:outerShdw>
                </a:effectLst>
              </a:rPr>
              <a:t>01</a:t>
            </a:r>
            <a:endParaRPr lang="en-US" altLang="zh-CN" sz="7200" b="1">
              <a:solidFill>
                <a:schemeClr val="bg1"/>
              </a:solidFill>
              <a:effectLst>
                <a:outerShdw blurRad="38100" dist="19050" dir="2700000" algn="tl" rotWithShape="0">
                  <a:srgbClr val="9F6B19">
                    <a:alpha val="100000"/>
                  </a:srgbClr>
                </a:outerShdw>
              </a:effectLst>
            </a:endParaRPr>
          </a:p>
        </p:txBody>
      </p:sp>
      <p:sp>
        <p:nvSpPr>
          <p:cNvPr id="45" name="矩形 44"/>
          <p:cNvSpPr/>
          <p:nvPr>
            <p:custDataLst>
              <p:tags r:id="rId11"/>
            </p:custDataLst>
          </p:nvPr>
        </p:nvSpPr>
        <p:spPr>
          <a:xfrm>
            <a:off x="4507865" y="1507490"/>
            <a:ext cx="12001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bg1"/>
                </a:solidFill>
                <a:effectLst>
                  <a:outerShdw blurRad="38100" dist="19050" dir="2700000" algn="tl" rotWithShape="0">
                    <a:srgbClr val="9F6B19">
                      <a:alpha val="100000"/>
                    </a:srgbClr>
                  </a:outerShdw>
                </a:effectLst>
              </a:rPr>
              <a:t>02</a:t>
            </a:r>
            <a:endParaRPr lang="en-US" altLang="zh-CN" sz="7200" b="1">
              <a:solidFill>
                <a:schemeClr val="bg1"/>
              </a:solidFill>
              <a:effectLst>
                <a:outerShdw blurRad="38100" dist="19050" dir="2700000" algn="tl" rotWithShape="0">
                  <a:srgbClr val="9F6B19">
                    <a:alpha val="100000"/>
                  </a:srgbClr>
                </a:outerShdw>
              </a:effectLst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8186420" y="1507490"/>
            <a:ext cx="12001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bg1"/>
                </a:solidFill>
                <a:effectLst>
                  <a:outerShdw blurRad="38100" dist="19050" dir="2700000" algn="tl" rotWithShape="0">
                    <a:srgbClr val="9F6B19">
                      <a:alpha val="100000"/>
                    </a:srgbClr>
                  </a:outerShdw>
                </a:effectLst>
              </a:rPr>
              <a:t>03</a:t>
            </a:r>
            <a:endParaRPr lang="en-US" altLang="zh-CN" sz="7200" b="1">
              <a:solidFill>
                <a:schemeClr val="bg1"/>
              </a:solidFill>
              <a:effectLst>
                <a:outerShdw blurRad="38100" dist="19050" dir="2700000" algn="tl" rotWithShape="0">
                  <a:srgbClr val="9F6B19">
                    <a:alpha val="10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0168890" y="5777230"/>
            <a:ext cx="908685" cy="314325"/>
            <a:chOff x="4921" y="5400"/>
            <a:chExt cx="3055" cy="1056"/>
          </a:xfrm>
        </p:grpSpPr>
        <p:sp>
          <p:nvSpPr>
            <p:cNvPr id="24" name="十字星 23"/>
            <p:cNvSpPr/>
            <p:nvPr/>
          </p:nvSpPr>
          <p:spPr>
            <a:xfrm>
              <a:off x="4921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25" name="十字星 24"/>
            <p:cNvSpPr/>
            <p:nvPr/>
          </p:nvSpPr>
          <p:spPr>
            <a:xfrm>
              <a:off x="6014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  <p:sp>
          <p:nvSpPr>
            <p:cNvPr id="26" name="十字星 25"/>
            <p:cNvSpPr/>
            <p:nvPr/>
          </p:nvSpPr>
          <p:spPr>
            <a:xfrm>
              <a:off x="7106" y="5400"/>
              <a:ext cx="870" cy="1056"/>
            </a:xfrm>
            <a:prstGeom prst="star4">
              <a:avLst>
                <a:gd name="adj" fmla="val 18383"/>
              </a:avLst>
            </a:prstGeom>
            <a:solidFill>
              <a:srgbClr val="FBF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325755" y="353695"/>
            <a:ext cx="11539220" cy="6176645"/>
          </a:xfrm>
          <a:prstGeom prst="roundRect">
            <a:avLst>
              <a:gd name="adj" fmla="val 5391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4945" y="180975"/>
            <a:ext cx="11800840" cy="6522085"/>
          </a:xfrm>
          <a:prstGeom prst="roundRect">
            <a:avLst>
              <a:gd name="adj" fmla="val 5391"/>
            </a:avLst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sp>
        <p:nvSpPr>
          <p:cNvPr id="12" name="标题 2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639820" y="3453130"/>
            <a:ext cx="2092960" cy="1202055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rgbClr val="000000">
                    <a:lumMod val="85000"/>
                    <a:lumOff val="1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algn="ctr">
              <a:spcAft>
                <a:spcPct val="0"/>
              </a:spcAft>
            </a:pPr>
            <a:r>
              <a:rPr lang="zh-CN" altLang="en-US" sz="1800" spc="0">
                <a:solidFill>
                  <a:srgbClr val="BC7D40"/>
                </a:solidFill>
                <a:latin typeface="方正细金陵简体" panose="02000000000000000000" charset="-122"/>
                <a:ea typeface="方正细金陵简体" panose="02000000000000000000" charset="-122"/>
                <a:cs typeface="微软雅黑" panose="020B0503020204020204" charset="-122"/>
                <a:sym typeface="微软雅黑" panose="020B0503020204020204" charset="-122"/>
              </a:rPr>
              <a:t>单击添加标题</a:t>
            </a:r>
            <a:endParaRPr lang="zh-CN" altLang="en-US" sz="1800" spc="0">
              <a:solidFill>
                <a:srgbClr val="BC7D40"/>
              </a:solidFill>
              <a:latin typeface="方正细金陵简体" panose="02000000000000000000" charset="-122"/>
              <a:ea typeface="方正细金陵简体" panose="02000000000000000000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3639820" y="4756150"/>
            <a:ext cx="2092960" cy="2484120"/>
          </a:xfrm>
          <a:prstGeom prst="rect">
            <a:avLst/>
          </a:prstGeom>
          <a:noFill/>
        </p:spPr>
        <p:txBody>
          <a:bodyPr wrap="square" lIns="0" tIns="0" rIns="0" bIns="4699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微软雅黑" panose="020B0503020204020204" charset="-122"/>
                <a:sym typeface="微软雅黑" panose="020B0503020204020204" charset="-122"/>
              </a:rPr>
              <a:t>此处输入你的正文，文字是您思想提炼请尽量言简意赅的阐述观点</a:t>
            </a:r>
            <a:endParaRPr lang="zh-CN" altLang="en-US" sz="1400">
              <a:solidFill>
                <a:srgbClr val="000000">
                  <a:lumMod val="85000"/>
                  <a:lumOff val="15000"/>
                </a:srgbClr>
              </a:solidFill>
              <a:latin typeface="方正宋刻本秀楷简体" panose="02000000000000000000" charset="-122"/>
              <a:ea typeface="方正宋刻本秀楷简体" panose="02000000000000000000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9" name="标题 2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391650" y="3453130"/>
            <a:ext cx="2092960" cy="1202055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rgbClr val="000000">
                    <a:lumMod val="85000"/>
                    <a:lumOff val="1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algn="ctr">
              <a:spcAft>
                <a:spcPct val="0"/>
              </a:spcAft>
            </a:pPr>
            <a:r>
              <a:rPr lang="zh-CN" altLang="en-US" sz="1800" spc="0">
                <a:solidFill>
                  <a:srgbClr val="BC7D40"/>
                </a:solidFill>
                <a:latin typeface="方正细金陵简体" panose="02000000000000000000" charset="-122"/>
                <a:ea typeface="方正细金陵简体" panose="02000000000000000000" charset="-122"/>
                <a:cs typeface="微软雅黑" panose="020B0503020204020204" charset="-122"/>
                <a:sym typeface="微软雅黑" panose="020B0503020204020204" charset="-122"/>
              </a:rPr>
              <a:t>单击添加标题</a:t>
            </a:r>
            <a:endParaRPr lang="zh-CN" altLang="en-US" sz="1800" spc="0">
              <a:solidFill>
                <a:srgbClr val="BC7D40"/>
              </a:solidFill>
              <a:latin typeface="方正细金陵简体" panose="02000000000000000000" charset="-122"/>
              <a:ea typeface="方正细金陵简体" panose="02000000000000000000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9391650" y="4756785"/>
            <a:ext cx="2092960" cy="2483485"/>
          </a:xfrm>
          <a:prstGeom prst="rect">
            <a:avLst/>
          </a:prstGeom>
          <a:noFill/>
        </p:spPr>
        <p:txBody>
          <a:bodyPr wrap="square" lIns="0" tIns="0" rIns="0" bIns="4699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方正细金陵简体" panose="02000000000000000000" charset="-122"/>
                <a:ea typeface="方正细金陵简体" panose="02000000000000000000" charset="-122"/>
                <a:cs typeface="微软雅黑" panose="020B0503020204020204" charset="-122"/>
                <a:sym typeface="微软雅黑" panose="020B0503020204020204" charset="-122"/>
              </a:rPr>
              <a:t>此处输入你的正文，文字是您思想提炼请尽量言简意赅的阐述观点</a:t>
            </a:r>
            <a:endParaRPr lang="zh-CN" altLang="en-US" sz="1400">
              <a:solidFill>
                <a:srgbClr val="000000">
                  <a:lumMod val="85000"/>
                  <a:lumOff val="15000"/>
                </a:srgbClr>
              </a:solidFill>
              <a:latin typeface="方正细金陵简体" panose="02000000000000000000" charset="-122"/>
              <a:ea typeface="方正细金陵简体" panose="02000000000000000000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" name="标题 2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515735" y="3453130"/>
            <a:ext cx="2092960" cy="1202055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rgbClr val="000000">
                    <a:lumMod val="85000"/>
                    <a:lumOff val="1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algn="ctr">
              <a:spcAft>
                <a:spcPct val="0"/>
              </a:spcAft>
            </a:pPr>
            <a:r>
              <a:rPr lang="zh-CN" altLang="en-US" sz="1800" spc="0">
                <a:solidFill>
                  <a:srgbClr val="BC7D40"/>
                </a:solidFill>
                <a:latin typeface="方正细金陵简体" panose="02000000000000000000" charset="-122"/>
                <a:ea typeface="方正细金陵简体" panose="02000000000000000000" charset="-122"/>
                <a:cs typeface="微软雅黑" panose="020B0503020204020204" charset="-122"/>
                <a:sym typeface="微软雅黑" panose="020B0503020204020204" charset="-122"/>
              </a:rPr>
              <a:t>单击添加标题</a:t>
            </a:r>
            <a:endParaRPr lang="zh-CN" altLang="en-US" sz="1800" spc="0">
              <a:solidFill>
                <a:srgbClr val="BC7D40"/>
              </a:solidFill>
              <a:latin typeface="方正细金陵简体" panose="02000000000000000000" charset="-122"/>
              <a:ea typeface="方正细金陵简体" panose="02000000000000000000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6515735" y="4756785"/>
            <a:ext cx="2092960" cy="2483485"/>
          </a:xfrm>
          <a:prstGeom prst="rect">
            <a:avLst/>
          </a:prstGeom>
          <a:noFill/>
        </p:spPr>
        <p:txBody>
          <a:bodyPr wrap="square" lIns="0" tIns="0" rIns="0" bIns="4699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方正细金陵简体" panose="02000000000000000000" charset="-122"/>
                <a:ea typeface="方正细金陵简体" panose="02000000000000000000" charset="-122"/>
                <a:cs typeface="微软雅黑" panose="020B0503020204020204" charset="-122"/>
                <a:sym typeface="微软雅黑" panose="020B0503020204020204" charset="-122"/>
              </a:rPr>
              <a:t>此处输入你的正文，文字是您思想提炼请尽量言简意赅的阐述观点</a:t>
            </a:r>
            <a:endParaRPr lang="zh-CN" altLang="en-US" sz="1400">
              <a:solidFill>
                <a:srgbClr val="000000">
                  <a:lumMod val="85000"/>
                  <a:lumOff val="15000"/>
                </a:srgbClr>
              </a:solidFill>
              <a:latin typeface="方正细金陵简体" panose="02000000000000000000" charset="-122"/>
              <a:ea typeface="方正细金陵简体" panose="02000000000000000000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763905" y="4756150"/>
            <a:ext cx="2092960" cy="2484120"/>
          </a:xfrm>
          <a:prstGeom prst="rect">
            <a:avLst/>
          </a:prstGeom>
          <a:noFill/>
        </p:spPr>
        <p:txBody>
          <a:bodyPr wrap="square" lIns="0" tIns="0" rIns="0" bIns="4699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微软雅黑" panose="020B0503020204020204" charset="-122"/>
                <a:sym typeface="微软雅黑" panose="020B0503020204020204" charset="-122"/>
              </a:rPr>
              <a:t>此处输入你的正文，文字是您思想提炼请尽量言简意赅的阐述观点</a:t>
            </a:r>
            <a:endParaRPr lang="zh-CN" altLang="en-US" sz="1400">
              <a:solidFill>
                <a:srgbClr val="000000">
                  <a:lumMod val="85000"/>
                  <a:lumOff val="15000"/>
                </a:srgbClr>
              </a:solidFill>
              <a:latin typeface="方正宋刻本秀楷简体" panose="02000000000000000000" charset="-122"/>
              <a:ea typeface="方正宋刻本秀楷简体" panose="02000000000000000000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1" name="标题 2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3905" y="3453130"/>
            <a:ext cx="2092960" cy="1202055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rgbClr val="000000">
                    <a:lumMod val="85000"/>
                    <a:lumOff val="1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algn="ctr">
              <a:spcAft>
                <a:spcPct val="0"/>
              </a:spcAft>
            </a:pPr>
            <a:r>
              <a:rPr lang="zh-CN" altLang="en-US" sz="1800" spc="0">
                <a:solidFill>
                  <a:srgbClr val="BC7D4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微软雅黑" panose="020B0503020204020204" charset="-122"/>
                <a:sym typeface="微软雅黑" panose="020B0503020204020204" charset="-122"/>
              </a:rPr>
              <a:t>单击添加标题</a:t>
            </a:r>
            <a:endParaRPr lang="zh-CN" altLang="en-US" sz="1800" spc="0">
              <a:solidFill>
                <a:srgbClr val="BC7D40"/>
              </a:solidFill>
              <a:latin typeface="方正宋刻本秀楷简体" panose="02000000000000000000" charset="-122"/>
              <a:ea typeface="方正宋刻本秀楷简体" panose="02000000000000000000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20140" y="921385"/>
            <a:ext cx="10016490" cy="2531745"/>
          </a:xfrm>
          <a:prstGeom prst="rect">
            <a:avLst/>
          </a:prstGeom>
          <a:blipFill rotWithShape="1">
            <a:blip r:embed="rId10"/>
            <a:stretch>
              <a:fillRect l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2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59203414316252,&quot;top&quot;:87.47936706542968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]}"/>
</p:tagLst>
</file>

<file path=ppt/tags/tag1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2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59203414316252,&quot;top&quot;:87.47936706542968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"/>
  <p:tag name="KSO_WM_UNIT_TEXT_TYPE" val="1"/>
  <p:tag name="KSO_WM_DIAGRAM_USE_COLOR_VALUE" val="{&quot;color_scheme&quot;:1,&quot;color_type&quot;:1,&quot;theme_color_indexes&quot;:[]}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2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59203414316252,&quot;top&quot;:87.47936706542968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]}"/>
</p:tagLst>
</file>

<file path=ppt/tags/tag1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7_2*l_h_f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59203414316252,&quot;top&quot;:87.47936706542968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"/>
  <p:tag name="KSO_WM_UNIT_TEXT_TYPE" val="1"/>
  <p:tag name="KSO_WM_DIAGRAM_USE_COLOR_VALUE" val="{&quot;color_scheme&quot;:1,&quot;color_type&quot;:1,&quot;theme_color_indexes&quot;:[]}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47_2*l_h_a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59203414316252,&quot;top&quot;:87.47936706542968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]}"/>
</p:tagLst>
</file>

<file path=ppt/tags/tag105.xml><?xml version="1.0" encoding="utf-8"?>
<p:tagLst xmlns:p="http://schemas.openxmlformats.org/presentationml/2006/main">
  <p:tag name="KSO_WM_DIAGRAM_VIRTUALLY_FRAME" val="{&quot;height&quot;:285.3550393700787,&quot;left&quot;:212.73251968503936,&quot;top&quot;:139.9,&quot;width&quot;:534.8617322834646}"/>
</p:tagLst>
</file>

<file path=ppt/tags/tag106.xml><?xml version="1.0" encoding="utf-8"?>
<p:tagLst xmlns:p="http://schemas.openxmlformats.org/presentationml/2006/main">
  <p:tag name="KSO_WM_DIAGRAM_VIRTUALLY_FRAME" val="{&quot;height&quot;:285.3550393700787,&quot;left&quot;:212.73251968503936,&quot;top&quot;:139.9,&quot;width&quot;:534.8617322834646}"/>
</p:tagLst>
</file>

<file path=ppt/tags/tag107.xml><?xml version="1.0" encoding="utf-8"?>
<p:tagLst xmlns:p="http://schemas.openxmlformats.org/presentationml/2006/main">
  <p:tag name="KSO_WM_DIAGRAM_VIRTUALLY_FRAME" val="{&quot;height&quot;:285.3550393700787,&quot;left&quot;:212.73251968503936,&quot;top&quot;:139.9,&quot;width&quot;:534.8617322834646}"/>
</p:tagLst>
</file>

<file path=ppt/tags/tag108.xml><?xml version="1.0" encoding="utf-8"?>
<p:tagLst xmlns:p="http://schemas.openxmlformats.org/presentationml/2006/main">
  <p:tag name="KSO_WM_DIAGRAM_VIRTUALLY_FRAME" val="{&quot;height&quot;:285.3550393700787,&quot;left&quot;:212.73251968503936,&quot;top&quot;:139.9,&quot;width&quot;:534.8617322834646}"/>
</p:tagLst>
</file>

<file path=ppt/tags/tag109.xml><?xml version="1.0" encoding="utf-8"?>
<p:tagLst xmlns:p="http://schemas.openxmlformats.org/presentationml/2006/main">
  <p:tag name="KSO_WM_DIAGRAM_VIRTUALLY_FRAME" val="{&quot;height&quot;:285.3550393700787,&quot;left&quot;:212.73251968503936,&quot;top&quot;:139.9,&quot;width&quot;:534.8617322834646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85.3550393700787,&quot;left&quot;:212.73251968503936,&quot;top&quot;:139.9,&quot;width&quot;:534.8617322834646}"/>
</p:tagLst>
</file>

<file path=ppt/tags/tag111.xml><?xml version="1.0" encoding="utf-8"?>
<p:tagLst xmlns:p="http://schemas.openxmlformats.org/presentationml/2006/main">
  <p:tag name="KSO_WM_DIAGRAM_VIRTUALLY_FRAME" val="{&quot;height&quot;:285.3550393700787,&quot;left&quot;:212.73251968503936,&quot;top&quot;:139.9,&quot;width&quot;:534.8617322834646}"/>
</p:tagLst>
</file>

<file path=ppt/tags/tag112.xml><?xml version="1.0" encoding="utf-8"?>
<p:tagLst xmlns:p="http://schemas.openxmlformats.org/presentationml/2006/main">
  <p:tag name="KSO_WM_DIAGRAM_VIRTUALLY_FRAME" val="{&quot;height&quot;:285.3550393700787,&quot;left&quot;:212.73251968503936,&quot;top&quot;:139.9,&quot;width&quot;:534.8617322834646}"/>
</p:tagLst>
</file>

<file path=ppt/tags/tag113.xml><?xml version="1.0" encoding="utf-8"?>
<p:tagLst xmlns:p="http://schemas.openxmlformats.org/presentationml/2006/main">
  <p:tag name="commondata" val="eyJoZGlkIjoiYjJjZDBiNThjMjM5YmQxNTcyY2NkYWNjZWE5MWEzZjYifQ=="/>
  <p:tag name="resource_record_key" val="{&quot;13&quot;:[4670873,20063521],&quot;70&quot;:[3323892,3314492,3322077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64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65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66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67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68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69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1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2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3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4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5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6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7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8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79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73.05,&quot;left&quot;:535.15,&quot;top&quot;:93.65,&quot;width&quot;:398}"/>
</p:tagLst>
</file>

<file path=ppt/tags/tag81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82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83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84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85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86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87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88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89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11,&quot;left&quot;:57.1,&quot;top&quot;:118.7,&quot;width&quot;:814.1}"/>
</p:tagLst>
</file>

<file path=ppt/tags/tag91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1098_3*l_h_a*1_2_1"/>
  <p:tag name="KSO_WM_TEMPLATE_CATEGORY" val="diagram"/>
  <p:tag name="KSO_WM_TEMPLATE_INDEX" val="2023109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MAX_ITEMCNT" val="6"/>
  <p:tag name="KSO_WM_DIAGRAM_MIN_ITEMCNT" val="2"/>
  <p:tag name="KSO_WM_DIAGRAM_VIRTUALLY_FRAME" val="{&quot;height&quot;:298.20001220703125,&quot;left&quot;:47.475,&quot;top&quot;:271.8999938964844,&quot;width&quot;:86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98_3*l_h_f*1_2_1"/>
  <p:tag name="KSO_WM_TEMPLATE_CATEGORY" val="diagram"/>
  <p:tag name="KSO_WM_TEMPLATE_INDEX" val="20231098"/>
  <p:tag name="KSO_WM_UNIT_LAYERLEVEL" val="1_1_1"/>
  <p:tag name="KSO_WM_TAG_VERSION" val="3.0"/>
  <p:tag name="KSO_WM_BEAUTIFY_FLAG" val="#wm#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98.20001220703125,&quot;left&quot;:47.475,&quot;top&quot;:271.8999938964844,&quot;width&quot;:86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输入你的正文，文字是您思想提炼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93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1098_3*l_h_a*1_4_1"/>
  <p:tag name="KSO_WM_TEMPLATE_CATEGORY" val="diagram"/>
  <p:tag name="KSO_WM_TEMPLATE_INDEX" val="2023109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4_1"/>
  <p:tag name="KSO_WM_UNIT_VALUE" val="32"/>
  <p:tag name="KSO_WM_DIAGRAM_MAX_ITEMCNT" val="6"/>
  <p:tag name="KSO_WM_DIAGRAM_MIN_ITEMCNT" val="2"/>
  <p:tag name="KSO_WM_DIAGRAM_VIRTUALLY_FRAME" val="{&quot;height&quot;:298.20001220703125,&quot;left&quot;:47.475,&quot;top&quot;:271.8999938964844,&quot;width&quot;:86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098_3*l_h_f*1_4_1"/>
  <p:tag name="KSO_WM_TEMPLATE_CATEGORY" val="diagram"/>
  <p:tag name="KSO_WM_TEMPLATE_INDEX" val="20231098"/>
  <p:tag name="KSO_WM_UNIT_LAYERLEVEL" val="1_1_1"/>
  <p:tag name="KSO_WM_TAG_VERSION" val="3.0"/>
  <p:tag name="KSO_WM_BEAUTIFY_FLAG" val="#wm#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98.20001220703125,&quot;left&quot;:47.475,&quot;top&quot;:271.8999938964844,&quot;width&quot;:86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输入你的正文，文字是您思想提炼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95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1098_3*l_h_a*1_3_1"/>
  <p:tag name="KSO_WM_TEMPLATE_CATEGORY" val="diagram"/>
  <p:tag name="KSO_WM_TEMPLATE_INDEX" val="2023109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DIAGRAM_MAX_ITEMCNT" val="6"/>
  <p:tag name="KSO_WM_DIAGRAM_MIN_ITEMCNT" val="2"/>
  <p:tag name="KSO_WM_DIAGRAM_VIRTUALLY_FRAME" val="{&quot;height&quot;:298.20001220703125,&quot;left&quot;:47.475,&quot;top&quot;:271.8999938964844,&quot;width&quot;:86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098_3*l_h_f*1_3_1"/>
  <p:tag name="KSO_WM_TEMPLATE_CATEGORY" val="diagram"/>
  <p:tag name="KSO_WM_TEMPLATE_INDEX" val="20231098"/>
  <p:tag name="KSO_WM_UNIT_LAYERLEVEL" val="1_1_1"/>
  <p:tag name="KSO_WM_TAG_VERSION" val="3.0"/>
  <p:tag name="KSO_WM_BEAUTIFY_FLAG" val="#wm#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98.20001220703125,&quot;left&quot;:47.475,&quot;top&quot;:271.8999938964844,&quot;width&quot;:86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输入你的正文，文字是您思想提炼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98_3*l_h_f*1_1_1"/>
  <p:tag name="KSO_WM_TEMPLATE_CATEGORY" val="diagram"/>
  <p:tag name="KSO_WM_TEMPLATE_INDEX" val="20231098"/>
  <p:tag name="KSO_WM_UNIT_LAYERLEVEL" val="1_1_1"/>
  <p:tag name="KSO_WM_TAG_VERSION" val="3.0"/>
  <p:tag name="KSO_WM_BEAUTIFY_FLAG" val="#wm#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98.20001220703125,&quot;left&quot;:47.475,&quot;top&quot;:271.8999938964844,&quot;width&quot;:86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输入你的正文，文字是您思想提炼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98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1098_3*l_h_a*1_1_1"/>
  <p:tag name="KSO_WM_TEMPLATE_CATEGORY" val="diagram"/>
  <p:tag name="KSO_WM_TEMPLATE_INDEX" val="2023109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DIAGRAM_MAX_ITEMCNT" val="6"/>
  <p:tag name="KSO_WM_DIAGRAM_MIN_ITEMCNT" val="2"/>
  <p:tag name="KSO_WM_DIAGRAM_VIRTUALLY_FRAME" val="{&quot;height&quot;:298.20001220703125,&quot;left&quot;:47.475,&quot;top&quot;:271.8999938964844,&quot;width&quot;:86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2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59203414316252,&quot;top&quot;:87.47936706542968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"/>
  <p:tag name="KSO_WM_UNIT_TEXT_TYPE" val="1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2174</Words>
  <Application>WPS 演示</Application>
  <PresentationFormat>宽屏</PresentationFormat>
  <Paragraphs>116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微软雅黑</vt:lpstr>
      <vt:lpstr>方正细金陵简体</vt:lpstr>
      <vt:lpstr>方正宋刻本秀楷简体</vt:lpstr>
      <vt:lpstr>汉仪正圆-75W</vt:lpstr>
      <vt:lpstr>Calibri</vt:lpstr>
      <vt:lpstr>Lucida Fax</vt:lpstr>
      <vt:lpstr>Segoe Print</vt:lpstr>
      <vt:lpstr>汉仪正圆</vt:lpstr>
      <vt:lpstr>Arial Unicode MS</vt:lpstr>
      <vt:lpstr>思源宋体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符梦苑</cp:lastModifiedBy>
  <cp:revision>161</cp:revision>
  <dcterms:created xsi:type="dcterms:W3CDTF">2019-06-19T02:08:00Z</dcterms:created>
  <dcterms:modified xsi:type="dcterms:W3CDTF">2024-11-11T08:37:31Z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3C3BB0697468487F8A5D007B906E9BD0_12</vt:lpwstr>
  </property>
</Properties>
</file>